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D3D0E976-8488-4D61-8773-D875A99BA585}"/>
    <pc:docChg chg="delSld">
      <pc:chgData name="EIMAN RASHED ALSHAMSI" userId="dec239b1-2d6a-4770-b3dd-fd18c7da4f7b" providerId="ADAL" clId="{D3D0E976-8488-4D61-8773-D875A99BA585}" dt="2023-09-11T04:05:14.835" v="0" actId="47"/>
      <pc:docMkLst>
        <pc:docMk/>
      </pc:docMkLst>
      <pc:sldChg chg="del">
        <pc:chgData name="EIMAN RASHED ALSHAMSI" userId="dec239b1-2d6a-4770-b3dd-fd18c7da4f7b" providerId="ADAL" clId="{D3D0E976-8488-4D61-8773-D875A99BA585}" dt="2023-09-11T04:05:14.835" v="0" actId="47"/>
        <pc:sldMkLst>
          <pc:docMk/>
          <pc:sldMk cId="1204334590" sldId="3318"/>
        </pc:sldMkLst>
      </pc:sldChg>
      <pc:sldMasterChg chg="delSldLayout">
        <pc:chgData name="EIMAN RASHED ALSHAMSI" userId="dec239b1-2d6a-4770-b3dd-fd18c7da4f7b" providerId="ADAL" clId="{D3D0E976-8488-4D61-8773-D875A99BA585}" dt="2023-09-11T04:05:14.83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D3D0E976-8488-4D61-8773-D875A99BA585}" dt="2023-09-11T04:05:14.835" v="0" actId="47"/>
          <pc:sldLayoutMkLst>
            <pc:docMk/>
            <pc:sldMasterMk cId="2144236914" sldId="2147483660"/>
            <pc:sldLayoutMk cId="2226940517" sldId="2147483668"/>
          </pc:sldLayoutMkLst>
        </pc:sldLayoutChg>
      </pc:sldMasterChg>
    </pc:docChg>
  </pc:docChgLst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27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1921039" y="227500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631122-696C-4FDA-53D4-548637972E92}"/>
              </a:ext>
            </a:extLst>
          </p:cNvPr>
          <p:cNvSpPr/>
          <p:nvPr/>
        </p:nvSpPr>
        <p:spPr>
          <a:xfrm>
            <a:off x="9716231" y="654554"/>
            <a:ext cx="173637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السابع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4D2E3C6-B223-A791-2944-373548914A71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يُطبق مهارات الاستماع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مهارات الاستماع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02AD304-2DDD-8EE2-8333-A865FB108544}"/>
              </a:ext>
            </a:extLst>
          </p:cNvPr>
          <p:cNvSpPr/>
          <p:nvPr/>
        </p:nvSpPr>
        <p:spPr>
          <a:xfrm>
            <a:off x="2819423" y="2052757"/>
            <a:ext cx="721864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على الطالب ان يطبق احد مهارات الالستماع بعد الاستماع لمقطع صغير </a:t>
            </a:r>
          </a:p>
          <a:p>
            <a:pPr algn="ctr"/>
            <a:endParaRPr lang="en-GB" sz="2400" dirty="0">
              <a:ln w="0"/>
              <a:sym typeface="Calibr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6C873A-F242-1E28-4FCF-BD6C2BFD2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1750" y="3003769"/>
            <a:ext cx="5016500" cy="3511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C76053-D255-DB3E-AF0B-A5BD6C33A7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007" y="2145139"/>
            <a:ext cx="93276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4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2023-09-11T04:05:16Z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